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58" r:id="rId19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906"/>
            <a:ext cx="7886700" cy="435986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6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131"/>
            <a:ext cx="3655181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487"/>
            <a:ext cx="3655181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131"/>
            <a:ext cx="3673182" cy="61807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487"/>
            <a:ext cx="3673182" cy="26438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3124012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79"/>
            <a:ext cx="4629150" cy="405380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3124012" cy="285933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8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1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tiff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母鸡封皮"/>
          <p:cNvPicPr>
            <a:picLocks noChangeAspect="1"/>
          </p:cNvPicPr>
          <p:nvPr/>
        </p:nvPicPr>
        <p:blipFill>
          <a:blip r:embed="rId1"/>
          <a:srcRect b="5686"/>
          <a:stretch>
            <a:fillRect/>
          </a:stretch>
        </p:blipFill>
        <p:spPr>
          <a:xfrm>
            <a:off x="-15240" y="-6218"/>
            <a:ext cx="9182735" cy="5167630"/>
          </a:xfrm>
          <a:prstGeom prst="rect">
            <a:avLst/>
          </a:prstGeom>
        </p:spPr>
      </p:pic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56" y="339278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27705" y="1500637"/>
            <a:ext cx="420116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第十四课   母鸡 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3510" y="3090042"/>
            <a:ext cx="1935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第二课时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7705" y="4029207"/>
            <a:ext cx="50342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28495" y="1615440"/>
            <a:ext cx="5969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自由朗读第9、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自然段,联系上下文思考:我为什么不敢再讨厌母鸡了?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7850" y="1049020"/>
            <a:ext cx="64852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岁月可以改变一切,但唯独不能改变的是母亲爱孩子的心,世界上最伟大的就是母亲。所以,老舍赞叹道:一位母亲就是一位英雄!让我们由衷地赞叹:一位母亲就是一位英雄!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2090" y="815340"/>
            <a:ext cx="4627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感悟母爱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2565" y="1639570"/>
            <a:ext cx="50876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结合自己的实际说说你对母爱的理解。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妈妈抱儿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-13970"/>
            <a:ext cx="2414270" cy="5135880"/>
          </a:xfrm>
          <a:prstGeom prst="ellipse">
            <a:avLst/>
          </a:prstGeom>
          <a:effectLst>
            <a:softEdge rad="317500"/>
          </a:effectLst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8170" y="1456690"/>
            <a:ext cx="60788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比较一下，本文和《猫》两篇课文的写法上有什么不同？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07490" y="1138555"/>
            <a:ext cx="720725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情感的表达上，《猫》通篇都在写猫的可爱，无论是猫的古怪，还是猫的淘气，从始至终都是一种喜爱之情；而《母鸡》则写了由“讨厌”到“不敢讨厌”的情感变化，用前后的强烈对比，加深了对母爱的赞颂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06850" y="806450"/>
            <a:ext cx="23495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3550" y="1345565"/>
            <a:ext cx="63474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同样是写小动物，用的方法不同，给人的感受就不同，所以同学们在自己的写作中，要注意文章的表达方法。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49700" y="774700"/>
            <a:ext cx="1833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730" y="1441450"/>
            <a:ext cx="59766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在动物世界中,母爱随处可见。你了解哪种动物,请学着课文的写法,写一个片段。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母鸡封皮"/>
          <p:cNvPicPr>
            <a:picLocks noChangeAspect="1"/>
          </p:cNvPicPr>
          <p:nvPr/>
        </p:nvPicPr>
        <p:blipFill>
          <a:blip r:embed="rId1"/>
          <a:srcRect b="5686"/>
          <a:stretch>
            <a:fillRect/>
          </a:stretch>
        </p:blipFill>
        <p:spPr>
          <a:xfrm>
            <a:off x="-15240" y="-6218"/>
            <a:ext cx="9182735" cy="51676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80410" y="1660657"/>
            <a:ext cx="33972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88" y="2904479"/>
            <a:ext cx="5022230" cy="1777781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307715" y="456565"/>
            <a:ext cx="3483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开火车读词语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97075" y="1661795"/>
            <a:ext cx="69602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讨厌     忠厚      毒手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可恨     成绩      孵出  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警戒     咕咕      汤圆  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85950" y="1250950"/>
            <a:ext cx="65582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上节课我们认识了一只自大、烦躁、爱炫耀、自以为是的母鸡。所以老舍说——一向讨厌母鸡。那又是什么让作者不敢讨厌母鸡了呢?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128270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57045" y="1179195"/>
            <a:ext cx="627062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读课文第4—8自然段，边读边划：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9605" y="591820"/>
            <a:ext cx="3404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课文解读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22525" y="2378075"/>
            <a:ext cx="56876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是什么原因使作者改变了看法?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从哪些描写中感受到母鸡的负责、慈爱、勇敢、辛苦?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 descr="母鸡带小鸡"/>
          <p:cNvPicPr>
            <a:picLocks noChangeAspect="1"/>
          </p:cNvPicPr>
          <p:nvPr/>
        </p:nvPicPr>
        <p:blipFill>
          <a:blip r:embed="rId4"/>
          <a:srcRect l="8099" t="18152" r="18780"/>
          <a:stretch>
            <a:fillRect/>
          </a:stretch>
        </p:blipFill>
        <p:spPr>
          <a:xfrm>
            <a:off x="-9525" y="2377440"/>
            <a:ext cx="2565400" cy="288734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91970" y="266065"/>
            <a:ext cx="60083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从“歪着头”“挺着身”“看看前”“看看后”“咕咕地警告”体会母鸡的机警、负责。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1970" y="2581910"/>
            <a:ext cx="58578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从“不论……还是……总是”体会到母鸡对鸡雏的保护是时时刻刻的。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12925" y="872490"/>
            <a:ext cx="59055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从“一点儿”东西就“紧叫”;鸡雏的肚子“像汤圆似的”,自己却“消瘦”许多;给鸡雏取暖;任凭鸡雏在它身上调皮,“一声”也不哼，感受到母鸡的慈爱。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74850" y="1274445"/>
            <a:ext cx="6174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从“不论……总是”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“假若……一定……连……”体会到母鸡的勇敢。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14220" y="1680210"/>
            <a:ext cx="59772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从“立刻警戒;消瘦;夜间睡不好；啼叫……”体会到母鸡的辛苦。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鸡呗333"/>
          <p:cNvPicPr>
            <a:picLocks noChangeAspect="1"/>
          </p:cNvPicPr>
          <p:nvPr/>
        </p:nvPicPr>
        <p:blipFill>
          <a:blip r:embed="rId1"/>
          <a:srcRect l="9713" t="31631" r="13843" b="28939"/>
          <a:stretch>
            <a:fillRect/>
          </a:stretch>
        </p:blipFill>
        <p:spPr>
          <a:xfrm>
            <a:off x="-9525" y="-14605"/>
            <a:ext cx="9152890" cy="5136515"/>
          </a:xfrm>
          <a:prstGeom prst="rect">
            <a:avLst/>
          </a:prstGeom>
        </p:spPr>
      </p:pic>
      <p:pic>
        <p:nvPicPr>
          <p:cNvPr id="10" name="图片 9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12439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1" name="图片 10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330771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2" name="图片 11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436943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3" name="图片 12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547497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4" name="图片 13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6514465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5" name="图片 14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757809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6" name="图片 15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850138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7" name="图片 16" descr="卡通鸡"/>
          <p:cNvPicPr>
            <a:picLocks noChangeAspect="1"/>
          </p:cNvPicPr>
          <p:nvPr/>
        </p:nvPicPr>
        <p:blipFill>
          <a:blip r:embed="rId2"/>
          <a:srcRect t="27770" r="34160"/>
          <a:stretch>
            <a:fillRect/>
          </a:stretch>
        </p:blipFill>
        <p:spPr>
          <a:xfrm>
            <a:off x="2268220" y="4442460"/>
            <a:ext cx="641985" cy="679450"/>
          </a:xfrm>
          <a:prstGeom prst="ellipse">
            <a:avLst/>
          </a:prstGeom>
          <a:effectLst>
            <a:softEdge rad="127000"/>
          </a:effectLst>
        </p:spPr>
      </p:pic>
      <p:pic>
        <p:nvPicPr>
          <p:cNvPr id="19" name="图片 1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671"/>
            <a:ext cx="1521431" cy="902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88845" y="1323340"/>
            <a:ext cx="538924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“它负责、慈爱、勇敢、辛苦,因为它有了一群鸡雏。它伟大,因为它是鸡母亲。一个母亲必定就是一位英雄。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WPS 演示</Application>
  <PresentationFormat>宽屏</PresentationFormat>
  <Paragraphs>59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</vt:lpstr>
      <vt:lpstr>方正行楷简体</vt:lpstr>
      <vt:lpstr>Arial Unicode MS</vt:lpstr>
      <vt:lpstr>Calibri Light</vt:lpstr>
      <vt:lpstr>Latha</vt:lpstr>
      <vt:lpstr>Calibri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13</cp:revision>
  <dcterms:created xsi:type="dcterms:W3CDTF">2019-10-03T12:18:00Z</dcterms:created>
  <dcterms:modified xsi:type="dcterms:W3CDTF">2019-11-27T14:04:44Z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